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9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مستطيل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ar-SA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عنصر نائب للمحتوى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محتوى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شكل بيضاوي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شكل بيضاوي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وان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مستطيل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عنصر نائب للمحتوى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رابط مستقيم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07/07/1433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8000" b="1" dirty="0" smtClean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كأس </a:t>
            </a:r>
            <a:r>
              <a:rPr lang="ar-SA" sz="8000" dirty="0" smtClean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العمادة لكرة الطائرة</a:t>
            </a:r>
            <a:endParaRPr lang="ar-SA" sz="8000" b="1" dirty="0">
              <a:solidFill>
                <a:schemeClr val="accent4">
                  <a:lumMod val="75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sz="3600" dirty="0" smtClean="0"/>
              <a:t>عمادة شؤون الطلاب بجامعة المجمعة</a:t>
            </a:r>
            <a:endParaRPr lang="ar-SA" sz="3600" dirty="0"/>
          </a:p>
        </p:txBody>
      </p:sp>
    </p:spTree>
  </p:cSld>
  <p:clrMapOvr>
    <a:masterClrMapping/>
  </p:clrMapOvr>
  <p:transition spd="slow" advClick="0" advTm="4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الأهداف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dirty="0" smtClean="0"/>
              <a:t>تنمية مواهب الطلاب الرياضية</a:t>
            </a:r>
          </a:p>
          <a:p>
            <a:r>
              <a:rPr lang="ar-SA" dirty="0" smtClean="0"/>
              <a:t>تعارف الطلاب فيما بينهم</a:t>
            </a:r>
          </a:p>
          <a:p>
            <a:r>
              <a:rPr lang="ar-SA" dirty="0" smtClean="0"/>
              <a:t>زرع روح التنافس الشريف بين الكليات</a:t>
            </a:r>
          </a:p>
          <a:p>
            <a:r>
              <a:rPr lang="ar-SA" dirty="0" smtClean="0"/>
              <a:t>اختيار المتميزين لتمثيل منتخب الجامعة</a:t>
            </a:r>
            <a:endParaRPr lang="ar-SA" dirty="0"/>
          </a:p>
        </p:txBody>
      </p:sp>
    </p:spTree>
  </p:cSld>
  <p:clrMapOvr>
    <a:masterClrMapping/>
  </p:clrMapOvr>
  <p:transition spd="slow" advTm="400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الكليات المشاركة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 smtClean="0"/>
              <a:t>المجتمع</a:t>
            </a:r>
          </a:p>
          <a:p>
            <a:r>
              <a:rPr lang="ar-SA" dirty="0" smtClean="0"/>
              <a:t>العلوم</a:t>
            </a:r>
          </a:p>
          <a:p>
            <a:r>
              <a:rPr lang="ar-SA" dirty="0" smtClean="0"/>
              <a:t>العلوم الطبية التطبيقية</a:t>
            </a:r>
          </a:p>
          <a:p>
            <a:r>
              <a:rPr lang="ar-SA" dirty="0" smtClean="0"/>
              <a:t>إدارة الأعمال</a:t>
            </a:r>
          </a:p>
          <a:p>
            <a:r>
              <a:rPr lang="ar-SA" dirty="0" smtClean="0"/>
              <a:t>الهندسة</a:t>
            </a:r>
          </a:p>
          <a:p>
            <a:r>
              <a:rPr lang="ar-SA" dirty="0" smtClean="0"/>
              <a:t>التربية بالمجمعة</a:t>
            </a:r>
          </a:p>
          <a:p>
            <a:r>
              <a:rPr lang="ar-SA" dirty="0" smtClean="0"/>
              <a:t>التربية بالزلفي</a:t>
            </a:r>
          </a:p>
          <a:p>
            <a:r>
              <a:rPr lang="ar-SA" dirty="0" smtClean="0"/>
              <a:t>العلوم والدراسات الإنسانية بالغاط</a:t>
            </a:r>
          </a:p>
          <a:p>
            <a:r>
              <a:rPr lang="ar-SA" dirty="0" smtClean="0"/>
              <a:t>العلوم والدراسات الإنسانية بحوطة سدير</a:t>
            </a:r>
          </a:p>
          <a:p>
            <a:r>
              <a:rPr lang="ar-SA" dirty="0" smtClean="0"/>
              <a:t>الطب</a:t>
            </a:r>
          </a:p>
          <a:p>
            <a:r>
              <a:rPr lang="ar-SA" dirty="0" smtClean="0"/>
              <a:t>طب الأسنان</a:t>
            </a:r>
          </a:p>
          <a:p>
            <a:endParaRPr lang="ar-SA" dirty="0"/>
          </a:p>
        </p:txBody>
      </p:sp>
    </p:spTree>
  </p:cSld>
  <p:clrMapOvr>
    <a:masterClrMapping/>
  </p:clrMapOvr>
  <p:transition spd="slow" advTm="4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accent4"/>
                </a:solidFill>
              </a:rPr>
              <a:t>المستضيف</a:t>
            </a:r>
            <a:endParaRPr lang="ar-SA" dirty="0">
              <a:solidFill>
                <a:schemeClr val="accent4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000" dirty="0" smtClean="0">
                <a:solidFill>
                  <a:schemeClr val="accent5">
                    <a:lumMod val="50000"/>
                  </a:schemeClr>
                </a:solidFill>
              </a:rPr>
              <a:t>الصالة المغلقة بمدينة الأمير سلمان بن عبدا لعزيز الرياضية بالمجمعة</a:t>
            </a:r>
            <a:endParaRPr lang="ar-SA" sz="40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 advTm="4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الفائزون والمكرمون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SA" sz="2800" dirty="0" smtClean="0"/>
              <a:t>المركز الأول                كلية </a:t>
            </a:r>
            <a:r>
              <a:rPr lang="ar-SA" sz="2800" dirty="0" smtClean="0"/>
              <a:t>العلوم والدراسات الإنسانية بالغاط</a:t>
            </a:r>
            <a:endParaRPr lang="ar-SA" sz="2800" dirty="0" smtClean="0"/>
          </a:p>
          <a:p>
            <a:r>
              <a:rPr lang="ar-SA" sz="2800" dirty="0" smtClean="0"/>
              <a:t>المركز الثاني                كلية إدارة الأعمال</a:t>
            </a:r>
          </a:p>
          <a:p>
            <a:r>
              <a:rPr lang="ar-SA" sz="2800" dirty="0" smtClean="0"/>
              <a:t>المركز الثالث               كلية </a:t>
            </a:r>
            <a:r>
              <a:rPr lang="ar-SA" sz="2800" dirty="0" smtClean="0"/>
              <a:t>الهندسة</a:t>
            </a:r>
            <a:endParaRPr lang="ar-SA" sz="2800" dirty="0" smtClean="0"/>
          </a:p>
          <a:p>
            <a:r>
              <a:rPr lang="ar-SA" sz="2800" dirty="0" smtClean="0"/>
              <a:t>أفضل لاعب                اللاعب </a:t>
            </a:r>
            <a:r>
              <a:rPr lang="ar-SA" sz="2800" dirty="0" smtClean="0"/>
              <a:t>وليد البصري</a:t>
            </a:r>
            <a:endParaRPr lang="ar-SA" sz="2800" dirty="0" smtClean="0"/>
          </a:p>
          <a:p>
            <a:r>
              <a:rPr lang="ar-SA" sz="2800" dirty="0" smtClean="0"/>
              <a:t>أفضل معد               </a:t>
            </a:r>
            <a:r>
              <a:rPr lang="ar-SA" sz="2800" dirty="0" smtClean="0"/>
              <a:t>اللاعب خالد حمود المطيري</a:t>
            </a:r>
            <a:endParaRPr lang="ar-SA" sz="2800" dirty="0" smtClean="0"/>
          </a:p>
          <a:p>
            <a:r>
              <a:rPr lang="ar-SA" sz="2800" dirty="0" smtClean="0"/>
              <a:t>أفضل ضارب</a:t>
            </a:r>
            <a:r>
              <a:rPr lang="ar-SA" sz="2800" dirty="0" smtClean="0"/>
              <a:t>              اللاعب بندر العمار</a:t>
            </a:r>
            <a:endParaRPr lang="ar-SA" sz="2800" dirty="0" smtClean="0"/>
          </a:p>
          <a:p>
            <a:r>
              <a:rPr lang="ar-SA" sz="2800" dirty="0" smtClean="0"/>
              <a:t>أفضل مرسل             اللاعب بندر </a:t>
            </a:r>
            <a:r>
              <a:rPr lang="ar-SA" sz="2800" dirty="0" err="1" smtClean="0"/>
              <a:t>القحطاني</a:t>
            </a:r>
            <a:endParaRPr lang="ar-SA" sz="2800" dirty="0"/>
          </a:p>
        </p:txBody>
      </p:sp>
    </p:spTree>
  </p:cSld>
  <p:clrMapOvr>
    <a:masterClrMapping/>
  </p:clrMapOvr>
  <p:transition spd="slow" advTm="4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11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33  E" pathEditMode="relative" ptsTypes="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33  E" pathEditMode="relative" ptsTypes="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03 0  L 0.23298 0.33333  E" pathEditMode="fixed" ptsTypes="">
                                      <p:cBhvr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89 0  L 0.23313 0.33333  E" pathEditMode="fixed" ptsTypes="">
                                      <p:cBhvr>
                                        <p:cTn id="35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صور من </a:t>
            </a:r>
            <a:r>
              <a:rPr lang="ar-SA" dirty="0" smtClean="0"/>
              <a:t>البطولة</a:t>
            </a:r>
            <a:endParaRPr lang="ar-SA" dirty="0"/>
          </a:p>
        </p:txBody>
      </p:sp>
      <p:pic>
        <p:nvPicPr>
          <p:cNvPr id="16" name="عنصر نائب للمحتوى 15" descr="طائرة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429388" y="1643050"/>
            <a:ext cx="2555632" cy="2116139"/>
          </a:xfrm>
        </p:spPr>
      </p:pic>
      <p:pic>
        <p:nvPicPr>
          <p:cNvPr id="17" name="صورة 16" descr="طائرة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1714488"/>
            <a:ext cx="2500330" cy="2143139"/>
          </a:xfrm>
          <a:prstGeom prst="rect">
            <a:avLst/>
          </a:prstGeom>
        </p:spPr>
      </p:pic>
      <p:pic>
        <p:nvPicPr>
          <p:cNvPr id="18" name="صورة 17" descr="طائرة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388" y="4214818"/>
            <a:ext cx="2500330" cy="2286015"/>
          </a:xfrm>
          <a:prstGeom prst="rect">
            <a:avLst/>
          </a:prstGeom>
        </p:spPr>
      </p:pic>
      <p:pic>
        <p:nvPicPr>
          <p:cNvPr id="19" name="صورة 18" descr="طائرة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82" y="4143380"/>
            <a:ext cx="2500330" cy="2357453"/>
          </a:xfrm>
          <a:prstGeom prst="rect">
            <a:avLst/>
          </a:prstGeom>
        </p:spPr>
      </p:pic>
      <p:pic>
        <p:nvPicPr>
          <p:cNvPr id="20" name="صورة 19" descr="طائرة3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86050" y="1714488"/>
            <a:ext cx="3571900" cy="4760606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29 0.091 L 0.125 0.091 L 0.048 0.147 L 0.077 0.238 L 0 0.182 L -0.077 0.238 L -0.048 0.147 L -0.125 0.091 L -0.029 0.091 L 0 0 Z" pathEditMode="relative" ptsTypes="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2)">
                                      <p:cBhvr>
                                        <p:cTn id="10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5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3)">
                                      <p:cBhvr>
                                        <p:cTn id="20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25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0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إعداد</a:t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SA" sz="5400" dirty="0" smtClean="0"/>
              <a:t>مشرف الأنشطة الرياضية والكشفية</a:t>
            </a:r>
          </a:p>
          <a:p>
            <a:pPr algn="ctr"/>
            <a:r>
              <a:rPr lang="ar-SA" sz="5400" dirty="0" smtClean="0"/>
              <a:t>ناصر بن راشد الحنو</a:t>
            </a:r>
            <a:endParaRPr lang="ar-SA" sz="5400" dirty="0"/>
          </a:p>
        </p:txBody>
      </p:sp>
    </p:spTree>
  </p:cSld>
  <p:clrMapOvr>
    <a:masterClrMapping/>
  </p:clrMapOvr>
  <p:transition spd="slow" advTm="4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ني">
  <a:themeElements>
    <a:clrScheme name="مدني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مدني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دني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117</TotalTime>
  <Words>117</Words>
  <PresentationFormat>عرض على الشاشة (3:4)‏</PresentationFormat>
  <Paragraphs>33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مدني</vt:lpstr>
      <vt:lpstr>عمادة شؤون الطلاب بجامعة المجمعة</vt:lpstr>
      <vt:lpstr>الأهداف</vt:lpstr>
      <vt:lpstr>الكليات المشاركة</vt:lpstr>
      <vt:lpstr>المستضيف</vt:lpstr>
      <vt:lpstr>الفائزون والمكرمون</vt:lpstr>
      <vt:lpstr>صور من البطولة</vt:lpstr>
      <vt:lpstr>إعداد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عمادة شؤون الطلاب بجامعة المجمعة</dc:title>
  <cp:lastModifiedBy>DELL</cp:lastModifiedBy>
  <cp:revision>15</cp:revision>
  <dcterms:modified xsi:type="dcterms:W3CDTF">2012-05-27T18:54:06Z</dcterms:modified>
</cp:coreProperties>
</file>